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87" r:id="rId4"/>
    <p:sldId id="260" r:id="rId5"/>
    <p:sldId id="257" r:id="rId6"/>
    <p:sldId id="278" r:id="rId7"/>
    <p:sldId id="262" r:id="rId8"/>
    <p:sldId id="281" r:id="rId9"/>
    <p:sldId id="265" r:id="rId10"/>
    <p:sldId id="283" r:id="rId11"/>
    <p:sldId id="268" r:id="rId12"/>
    <p:sldId id="286" r:id="rId13"/>
    <p:sldId id="271" r:id="rId14"/>
    <p:sldId id="289" r:id="rId15"/>
    <p:sldId id="290" r:id="rId16"/>
    <p:sldId id="291" r:id="rId17"/>
    <p:sldId id="261" r:id="rId18"/>
    <p:sldId id="279" r:id="rId19"/>
    <p:sldId id="280" r:id="rId20"/>
    <p:sldId id="294" r:id="rId21"/>
    <p:sldId id="295" r:id="rId22"/>
    <p:sldId id="275" r:id="rId23"/>
    <p:sldId id="296" r:id="rId24"/>
    <p:sldId id="264" r:id="rId25"/>
    <p:sldId id="282" r:id="rId26"/>
    <p:sldId id="277" r:id="rId27"/>
    <p:sldId id="298" r:id="rId28"/>
    <p:sldId id="270" r:id="rId29"/>
    <p:sldId id="288" r:id="rId30"/>
    <p:sldId id="292" r:id="rId31"/>
    <p:sldId id="293" r:id="rId32"/>
    <p:sldId id="266" r:id="rId33"/>
    <p:sldId id="284" r:id="rId34"/>
    <p:sldId id="267" r:id="rId35"/>
    <p:sldId id="285" r:id="rId36"/>
    <p:sldId id="27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Classic yaoi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Yaoi North 2016</a:t>
            </a:r>
          </a:p>
          <a:p>
            <a:r>
              <a:rPr lang="en-US" dirty="0"/>
              <a:t>Gryvon, </a:t>
            </a:r>
            <a:r>
              <a:rPr lang="en-US" dirty="0" err="1"/>
              <a:t>LinChan</a:t>
            </a:r>
            <a:r>
              <a:rPr lang="en-US" dirty="0"/>
              <a:t>, </a:t>
            </a:r>
            <a:r>
              <a:rPr lang="en-US" dirty="0" err="1"/>
              <a:t>tarancet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5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290512"/>
            <a:ext cx="66675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0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Shall Never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5 volume manga by </a:t>
            </a:r>
            <a:r>
              <a:rPr lang="en-US" dirty="0" err="1"/>
              <a:t>Kazuna</a:t>
            </a:r>
            <a:r>
              <a:rPr lang="en-US" dirty="0"/>
              <a:t> Uchida (1992-1996)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30 minute OVA (1994)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Love triangle between a cheerful young man, </a:t>
            </a:r>
            <a:r>
              <a:rPr lang="en-US" dirty="0" err="1"/>
              <a:t>Ritsuro</a:t>
            </a:r>
            <a:r>
              <a:rPr lang="en-US" dirty="0"/>
              <a:t>, his troubled friend Ken who works as a rent boy, and </a:t>
            </a:r>
            <a:r>
              <a:rPr lang="en-US" dirty="0" err="1"/>
              <a:t>Ritsuro's</a:t>
            </a:r>
            <a:r>
              <a:rPr lang="en-US" dirty="0"/>
              <a:t> girlfriend </a:t>
            </a:r>
            <a:r>
              <a:rPr lang="en-US" dirty="0" err="1"/>
              <a:t>Moeko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90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569" y="426427"/>
            <a:ext cx="8047892" cy="60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2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Kizuna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11 volume manga by </a:t>
            </a:r>
            <a:r>
              <a:rPr lang="en-US" dirty="0" err="1"/>
              <a:t>Kazuma</a:t>
            </a:r>
            <a:r>
              <a:rPr lang="en-US" dirty="0"/>
              <a:t> </a:t>
            </a:r>
            <a:r>
              <a:rPr lang="en-US" dirty="0" err="1"/>
              <a:t>Kodaka</a:t>
            </a:r>
            <a:r>
              <a:rPr lang="en-US" dirty="0"/>
              <a:t> (1992 – 2008)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3 OVAs – 2 episodes plus </a:t>
            </a:r>
            <a:r>
              <a:rPr lang="en-US" i="1" dirty="0"/>
              <a:t>Much Ado About Nothing </a:t>
            </a:r>
            <a:r>
              <a:rPr lang="en-US" dirty="0"/>
              <a:t>(1994, 2001)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 </a:t>
            </a:r>
            <a:r>
              <a:rPr lang="en-US" dirty="0"/>
              <a:t>Kei and </a:t>
            </a:r>
            <a:r>
              <a:rPr lang="en-US" dirty="0" err="1"/>
              <a:t>Ranmaru</a:t>
            </a:r>
            <a:r>
              <a:rPr lang="en-US" dirty="0"/>
              <a:t> have been in love since childhood. </a:t>
            </a:r>
            <a:r>
              <a:rPr lang="en-US" dirty="0" err="1"/>
              <a:t>Ranmaru</a:t>
            </a:r>
            <a:r>
              <a:rPr lang="en-US" dirty="0"/>
              <a:t> is a kendo prodigy and Kei the illegitimate son of a yakuza boss. When Kei’s mother dies, the yakuza come after him. </a:t>
            </a:r>
            <a:r>
              <a:rPr lang="en-US" dirty="0" err="1"/>
              <a:t>Ranmaru</a:t>
            </a:r>
            <a:r>
              <a:rPr lang="en-US" dirty="0"/>
              <a:t> vows to protect him but ends up injured and unable to continue kendo after an accident.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9183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21" y="316523"/>
            <a:ext cx="9541371" cy="62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Teacher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10 volume manga by </a:t>
            </a:r>
            <a:r>
              <a:rPr lang="en-US" dirty="0" err="1"/>
              <a:t>Kodaka</a:t>
            </a:r>
            <a:r>
              <a:rPr lang="en-US" dirty="0"/>
              <a:t> </a:t>
            </a:r>
            <a:r>
              <a:rPr lang="en-US" dirty="0" err="1"/>
              <a:t>Kazuma</a:t>
            </a:r>
            <a:r>
              <a:rPr lang="en-US" dirty="0"/>
              <a:t> (1993)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2 episode OVA (1994-1995)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Atsushi enrolls in a new school to be with his childhood crush but it seems like Ma-</a:t>
            </a:r>
            <a:r>
              <a:rPr lang="en-US" dirty="0" err="1"/>
              <a:t>chan</a:t>
            </a:r>
            <a:r>
              <a:rPr lang="en-US" dirty="0"/>
              <a:t> has completely changed personalities! Unbeknownst to him, this Ma-</a:t>
            </a:r>
            <a:r>
              <a:rPr lang="en-US" dirty="0" err="1"/>
              <a:t>chan</a:t>
            </a:r>
            <a:r>
              <a:rPr lang="en-US" dirty="0"/>
              <a:t> is actually the brother of his crush.</a:t>
            </a:r>
          </a:p>
        </p:txBody>
      </p:sp>
    </p:spTree>
    <p:extLst>
      <p:ext uri="{BB962C8B-B14F-4D97-AF65-F5344CB8AC3E}">
        <p14:creationId xmlns:p14="http://schemas.microsoft.com/office/powerpoint/2010/main" val="421114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15" y="168351"/>
            <a:ext cx="9803423" cy="65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Boku</a:t>
            </a:r>
            <a:r>
              <a:rPr lang="en-US" dirty="0"/>
              <a:t> no Sexual Harassment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Novel by Sakura </a:t>
            </a:r>
            <a:r>
              <a:rPr lang="en-US" dirty="0" err="1"/>
              <a:t>Momo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3 episode OVA released in 1994-1995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Innocent Mochizuki falls in love with his manager </a:t>
            </a:r>
            <a:r>
              <a:rPr lang="en-US" dirty="0" err="1"/>
              <a:t>Honma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Honma</a:t>
            </a:r>
            <a:r>
              <a:rPr lang="en-US" dirty="0"/>
              <a:t> pimps Mochizuki out to help their business prosper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Flashbacks to Mochizuki’s childhood show him transforming into an enlightened adult</a:t>
            </a:r>
          </a:p>
        </p:txBody>
      </p:sp>
    </p:spTree>
    <p:extLst>
      <p:ext uri="{BB962C8B-B14F-4D97-AF65-F5344CB8AC3E}">
        <p14:creationId xmlns:p14="http://schemas.microsoft.com/office/powerpoint/2010/main" val="129247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5750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7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62" y="50409"/>
            <a:ext cx="8423030" cy="67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8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Kaze</a:t>
            </a:r>
            <a:r>
              <a:rPr lang="en-US" dirty="0"/>
              <a:t> to Ki no </a:t>
            </a:r>
            <a:r>
              <a:rPr lang="en-US" dirty="0" err="1"/>
              <a:t>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17 volume manga by Keiko </a:t>
            </a:r>
            <a:r>
              <a:rPr lang="en-US" dirty="0" err="1"/>
              <a:t>Takemiya</a:t>
            </a:r>
            <a:r>
              <a:rPr lang="en-US" dirty="0"/>
              <a:t> (1976-1984)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60 minute OVA (1987)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Serge and Gilbert are roommates in a French boarding school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Serge is a young viscount who’s trying to make friends with Gilbert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Gilbert at turns tries to seduce and alienate Serge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Deals with coming of age mixed with racism, homophobia, pedophilia, rape, and drug abuse</a:t>
            </a:r>
          </a:p>
        </p:txBody>
      </p:sp>
    </p:spTree>
    <p:extLst>
      <p:ext uri="{BB962C8B-B14F-4D97-AF65-F5344CB8AC3E}">
        <p14:creationId xmlns:p14="http://schemas.microsoft.com/office/powerpoint/2010/main" val="74364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XX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50 minute OVA (1995)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Based on a short story by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Oonagi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Shizuka</a:t>
            </a:r>
            <a:r>
              <a:rPr lang="en-US" dirty="0"/>
              <a:t> and Sakura fall in love and angst about it at a boarding school.</a:t>
            </a:r>
          </a:p>
        </p:txBody>
      </p:sp>
    </p:spTree>
    <p:extLst>
      <p:ext uri="{BB962C8B-B14F-4D97-AF65-F5344CB8AC3E}">
        <p14:creationId xmlns:p14="http://schemas.microsoft.com/office/powerpoint/2010/main" val="228408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3" y="18316"/>
            <a:ext cx="10285237" cy="68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6 volume manga by Futaba </a:t>
            </a:r>
            <a:r>
              <a:rPr lang="en-US" dirty="0" err="1"/>
              <a:t>Aoi</a:t>
            </a:r>
            <a:r>
              <a:rPr lang="en-US" dirty="0"/>
              <a:t> and Mitsuba </a:t>
            </a:r>
            <a:r>
              <a:rPr lang="en-US" dirty="0" err="1"/>
              <a:t>Kurenai</a:t>
            </a:r>
            <a:r>
              <a:rPr lang="en-US" dirty="0"/>
              <a:t> (1993-1996)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35 minute OVA (1995)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Mizuki</a:t>
            </a:r>
            <a:r>
              <a:rPr lang="en-US" dirty="0"/>
              <a:t> is a high school student and male model. </a:t>
            </a:r>
            <a:r>
              <a:rPr lang="en-US" dirty="0" err="1"/>
              <a:t>Kazuomi</a:t>
            </a:r>
            <a:r>
              <a:rPr lang="en-US" dirty="0"/>
              <a:t> is a salaryman who falls in love-at-first-sight with </a:t>
            </a:r>
            <a:r>
              <a:rPr lang="en-US" dirty="0" err="1"/>
              <a:t>Mizuki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04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22" y="0"/>
            <a:ext cx="10294639" cy="68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Earthian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4 volume manga by Yun </a:t>
            </a:r>
            <a:r>
              <a:rPr lang="en-US" dirty="0" err="1"/>
              <a:t>Kouga</a:t>
            </a:r>
            <a:r>
              <a:rPr lang="en-US" dirty="0"/>
              <a:t> (1988-1994)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4 episode OVA (1989-1996)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Pairs of angels are sent to Earth to determine good and bad qualities of humanity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If 10,000 bad checks are recorded, Earth is destroyed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Chihaya</a:t>
            </a:r>
            <a:r>
              <a:rPr lang="en-US" dirty="0"/>
              <a:t> and </a:t>
            </a:r>
            <a:r>
              <a:rPr lang="en-US" dirty="0" err="1"/>
              <a:t>Kagetsuya</a:t>
            </a:r>
            <a:r>
              <a:rPr lang="en-US" dirty="0"/>
              <a:t> are a pair that fall in love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Homosexuality is forbidden in Eden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Chihaya</a:t>
            </a:r>
            <a:r>
              <a:rPr lang="en-US" dirty="0"/>
              <a:t> and </a:t>
            </a:r>
            <a:r>
              <a:rPr lang="en-US" dirty="0" err="1"/>
              <a:t>Kagetsuya</a:t>
            </a:r>
            <a:r>
              <a:rPr lang="en-US" dirty="0"/>
              <a:t> have to choose between their love and duty</a:t>
            </a:r>
          </a:p>
        </p:txBody>
      </p:sp>
    </p:spTree>
    <p:extLst>
      <p:ext uri="{BB962C8B-B14F-4D97-AF65-F5344CB8AC3E}">
        <p14:creationId xmlns:p14="http://schemas.microsoft.com/office/powerpoint/2010/main" val="410276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" y="0"/>
            <a:ext cx="10012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0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Seikimatsu</a:t>
            </a:r>
            <a:r>
              <a:rPr lang="en-US" dirty="0"/>
              <a:t> Darling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30 minute OVA (1996)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Otaka</a:t>
            </a:r>
            <a:r>
              <a:rPr lang="en-US" dirty="0"/>
              <a:t> is in love with </a:t>
            </a:r>
            <a:r>
              <a:rPr lang="en-US" dirty="0" err="1"/>
              <a:t>Takasugi</a:t>
            </a:r>
            <a:r>
              <a:rPr lang="en-US" dirty="0"/>
              <a:t>. He thinks confessing his feelings will solve his problems, but it only makes things worse… because </a:t>
            </a:r>
            <a:r>
              <a:rPr lang="en-US" dirty="0" err="1"/>
              <a:t>Takasugi</a:t>
            </a:r>
            <a:r>
              <a:rPr lang="en-US" dirty="0"/>
              <a:t> loves him too. But </a:t>
            </a:r>
            <a:r>
              <a:rPr lang="en-US" dirty="0" err="1"/>
              <a:t>Takasugi</a:t>
            </a:r>
            <a:r>
              <a:rPr lang="en-US" dirty="0"/>
              <a:t> thinks their feelings are too similar. It’s a race to the top. Literally.</a:t>
            </a:r>
          </a:p>
        </p:txBody>
      </p:sp>
    </p:spTree>
    <p:extLst>
      <p:ext uri="{BB962C8B-B14F-4D97-AF65-F5344CB8AC3E}">
        <p14:creationId xmlns:p14="http://schemas.microsoft.com/office/powerpoint/2010/main" val="1287387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69" y="-2198"/>
            <a:ext cx="9152793" cy="68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69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2 volume manga by </a:t>
            </a:r>
            <a:r>
              <a:rPr lang="en-US" dirty="0" err="1"/>
              <a:t>Kazuma</a:t>
            </a:r>
            <a:r>
              <a:rPr lang="en-US" dirty="0"/>
              <a:t> </a:t>
            </a:r>
            <a:r>
              <a:rPr lang="en-US" dirty="0" err="1"/>
              <a:t>Kodaka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48 minute OVA (1996)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Osamu and Jay find </a:t>
            </a:r>
            <a:r>
              <a:rPr lang="en-US" dirty="0" err="1"/>
              <a:t>Kimera</a:t>
            </a:r>
            <a:r>
              <a:rPr lang="en-US" dirty="0"/>
              <a:t> in a biological containment cell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Osamu wants to free </a:t>
            </a:r>
            <a:r>
              <a:rPr lang="en-US" dirty="0" err="1"/>
              <a:t>Kimera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Alien vampires with male and female genitals who may or may not destroy Earth</a:t>
            </a:r>
          </a:p>
        </p:txBody>
      </p:sp>
    </p:spTree>
    <p:extLst>
      <p:ext uri="{BB962C8B-B14F-4D97-AF65-F5344CB8AC3E}">
        <p14:creationId xmlns:p14="http://schemas.microsoft.com/office/powerpoint/2010/main" val="2783803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2" y="4396"/>
            <a:ext cx="9138138" cy="685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4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94" y="0"/>
            <a:ext cx="9117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0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of the Blue Wolves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45 minute OVA (1996)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Jonathan and Leonard are fighters trying to retake Pluto from the alien race that controls it. They fall in love amidst dangerous intrigue and a deadly war.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…Just don’t.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(Very </a:t>
            </a:r>
            <a:r>
              <a:rPr lang="en-US" dirty="0" err="1"/>
              <a:t>rapey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67637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2674"/>
            <a:ext cx="6682154" cy="67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1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Fujimi</a:t>
            </a:r>
            <a:r>
              <a:rPr lang="en-US" dirty="0"/>
              <a:t> Block No. 2 Symphony Orchestra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27 volume novel series by </a:t>
            </a:r>
            <a:r>
              <a:rPr lang="en-US" dirty="0" err="1"/>
              <a:t>Koh</a:t>
            </a:r>
            <a:r>
              <a:rPr lang="en-US" dirty="0"/>
              <a:t> </a:t>
            </a:r>
            <a:r>
              <a:rPr lang="en-US" dirty="0" err="1"/>
              <a:t>Akizuki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60 minute OVA (1998)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Live action film Cold Front Conductor (2012)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Conductor </a:t>
            </a:r>
            <a:r>
              <a:rPr lang="en-US" dirty="0" err="1"/>
              <a:t>Tonoin</a:t>
            </a:r>
            <a:r>
              <a:rPr lang="en-US" dirty="0"/>
              <a:t> falls in love with concertmaster </a:t>
            </a:r>
            <a:r>
              <a:rPr lang="en-US" dirty="0" err="1"/>
              <a:t>Morimura</a:t>
            </a:r>
            <a:r>
              <a:rPr lang="en-US" dirty="0"/>
              <a:t>, who’s in love with flutist Kawashima, who’s in love with </a:t>
            </a:r>
            <a:r>
              <a:rPr lang="en-US" dirty="0" err="1"/>
              <a:t>Tonoin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(Yep, this one’s </a:t>
            </a:r>
            <a:r>
              <a:rPr lang="en-US" dirty="0" err="1"/>
              <a:t>rapey</a:t>
            </a:r>
            <a:r>
              <a:rPr lang="en-US" dirty="0"/>
              <a:t> too.)</a:t>
            </a:r>
          </a:p>
        </p:txBody>
      </p:sp>
    </p:spTree>
    <p:extLst>
      <p:ext uri="{BB962C8B-B14F-4D97-AF65-F5344CB8AC3E}">
        <p14:creationId xmlns:p14="http://schemas.microsoft.com/office/powerpoint/2010/main" val="199373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54" y="337464"/>
            <a:ext cx="10893670" cy="61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12 volume manga by Maki Murakami (1996-2002)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2 episode OVA (1999)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13 episode TV series (2000-2001)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Rising star Shuichi falls in love with the grumpy romance novelist Yuki </a:t>
            </a:r>
            <a:r>
              <a:rPr lang="en-US" dirty="0" err="1"/>
              <a:t>Eiri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60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77" y="52295"/>
            <a:ext cx="9416561" cy="67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74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Mirage of Blaze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40 (yes, 40!) volume novel series by </a:t>
            </a:r>
            <a:r>
              <a:rPr lang="en-US" dirty="0" err="1"/>
              <a:t>Mizuna</a:t>
            </a:r>
            <a:r>
              <a:rPr lang="en-US" dirty="0"/>
              <a:t> </a:t>
            </a:r>
            <a:r>
              <a:rPr lang="en-US" dirty="0" err="1"/>
              <a:t>Kuwabara</a:t>
            </a:r>
            <a:r>
              <a:rPr lang="en-US" dirty="0"/>
              <a:t> (1990-2004)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4 volume manga by </a:t>
            </a:r>
            <a:r>
              <a:rPr lang="en-US" dirty="0" err="1"/>
              <a:t>Mizuna</a:t>
            </a:r>
            <a:r>
              <a:rPr lang="en-US" dirty="0"/>
              <a:t> </a:t>
            </a:r>
            <a:r>
              <a:rPr lang="en-US" dirty="0" err="1"/>
              <a:t>Kuwabara</a:t>
            </a:r>
            <a:r>
              <a:rPr lang="en-US" dirty="0"/>
              <a:t> (1994-1997)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13 episode anime (2002)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3 episode OVA (2004)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Takaya just wants to be a normal high school student, until </a:t>
            </a:r>
            <a:r>
              <a:rPr lang="en-US" dirty="0" err="1"/>
              <a:t>Naoe</a:t>
            </a:r>
            <a:r>
              <a:rPr lang="en-US" dirty="0"/>
              <a:t> appears and reveals Takaya is the reincarnation of a feudal lord. </a:t>
            </a:r>
            <a:r>
              <a:rPr lang="en-US" dirty="0" err="1"/>
              <a:t>Naoe</a:t>
            </a:r>
            <a:r>
              <a:rPr lang="en-US" dirty="0"/>
              <a:t> helps teach Takaya how to use his powers to exorcise and fight the spirits of the Feudal Underworld.</a:t>
            </a:r>
          </a:p>
        </p:txBody>
      </p:sp>
    </p:spTree>
    <p:extLst>
      <p:ext uri="{BB962C8B-B14F-4D97-AF65-F5344CB8AC3E}">
        <p14:creationId xmlns:p14="http://schemas.microsoft.com/office/powerpoint/2010/main" val="1070967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59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5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Be-boy </a:t>
            </a:r>
            <a:r>
              <a:rPr lang="en-US" dirty="0" err="1"/>
              <a:t>Kidnapp’n</a:t>
            </a:r>
            <a:r>
              <a:rPr lang="en-US" dirty="0"/>
              <a:t> Idol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OVA released in 1989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Kazuya, a popular Idol Singer, and his best friend Akihiko are kidnapped by a producer who wants Kazuya to sign on to his label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Akihiko saves Kazuya before the producer rapes him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51" y="3981450"/>
            <a:ext cx="57626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no </a:t>
            </a:r>
            <a:r>
              <a:rPr lang="en-US" dirty="0" err="1"/>
              <a:t>kusabi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Novel by Reiko Yoshihara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Originally serialized in </a:t>
            </a:r>
            <a:r>
              <a:rPr lang="en-US" dirty="0" err="1"/>
              <a:t>Shousetsu</a:t>
            </a:r>
            <a:r>
              <a:rPr lang="en-US" dirty="0"/>
              <a:t> June from Dec 1986 to Dec 1987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2 episode OVA (1992 and 1994)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Audio Drama </a:t>
            </a:r>
            <a:r>
              <a:rPr lang="en-US" i="1" dirty="0"/>
              <a:t>Erogenous Dark</a:t>
            </a:r>
            <a:r>
              <a:rPr lang="en-US" dirty="0"/>
              <a:t> in 1993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 </a:t>
            </a:r>
            <a:r>
              <a:rPr lang="en-US" dirty="0"/>
              <a:t>12 episode OVA in 2012, cancelled after 4 episodes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4131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Iason</a:t>
            </a:r>
            <a:r>
              <a:rPr lang="en-US" dirty="0"/>
              <a:t> and </a:t>
            </a:r>
            <a:r>
              <a:rPr lang="en-US" dirty="0" err="1"/>
              <a:t>Riki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5685" y="0"/>
            <a:ext cx="4826316" cy="6858000"/>
          </a:xfrm>
        </p:spPr>
      </p:pic>
      <p:sp>
        <p:nvSpPr>
          <p:cNvPr id="6" name="TextBox 5"/>
          <p:cNvSpPr txBox="1"/>
          <p:nvPr/>
        </p:nvSpPr>
        <p:spPr>
          <a:xfrm>
            <a:off x="764931" y="2171700"/>
            <a:ext cx="6304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Set in a futuristic world where social class is based on hair color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Iason</a:t>
            </a:r>
            <a:r>
              <a:rPr lang="en-US" sz="2400" dirty="0"/>
              <a:t> Mink, a “Blondie”, takes </a:t>
            </a:r>
            <a:r>
              <a:rPr lang="en-US" sz="2400" dirty="0" err="1"/>
              <a:t>Riki</a:t>
            </a:r>
            <a:r>
              <a:rPr lang="en-US" sz="2400" dirty="0"/>
              <a:t>, a “Mongrel”, as a Pet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 Pets are for sexual display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 Others are used as Furniture (castrated)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Iason</a:t>
            </a:r>
            <a:r>
              <a:rPr lang="en-US" sz="2400" dirty="0"/>
              <a:t> breaks the rules and has sex with his Pet</a:t>
            </a:r>
          </a:p>
        </p:txBody>
      </p:sp>
    </p:spTree>
    <p:extLst>
      <p:ext uri="{BB962C8B-B14F-4D97-AF65-F5344CB8AC3E}">
        <p14:creationId xmlns:p14="http://schemas.microsoft.com/office/powerpoint/2010/main" val="264788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Zetsuai</a:t>
            </a:r>
            <a:r>
              <a:rPr lang="en-US" dirty="0"/>
              <a:t> 1989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Manga series by Minami Ozaki (1989-1991)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3 OVAs: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Zetsuai</a:t>
            </a:r>
            <a:r>
              <a:rPr lang="en-US" dirty="0"/>
              <a:t> 1989 (1992)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Bronze: Cathexis (1994)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Bronze: </a:t>
            </a:r>
            <a:r>
              <a:rPr lang="en-US" dirty="0" err="1"/>
              <a:t>Zetsuai</a:t>
            </a:r>
            <a:r>
              <a:rPr lang="en-US" dirty="0"/>
              <a:t> Since 1989 (1994)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Koji is a damaged </a:t>
            </a:r>
            <a:r>
              <a:rPr lang="en-US" dirty="0" err="1"/>
              <a:t>rockstar</a:t>
            </a:r>
            <a:r>
              <a:rPr lang="en-US" dirty="0"/>
              <a:t>, Izumi is a soccer prodigy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Izumi finds Koji passed out in the trash and takes care of him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Koji becomes obsessed with Izumi</a:t>
            </a:r>
          </a:p>
        </p:txBody>
      </p:sp>
    </p:spTree>
    <p:extLst>
      <p:ext uri="{BB962C8B-B14F-4D97-AF65-F5344CB8AC3E}">
        <p14:creationId xmlns:p14="http://schemas.microsoft.com/office/powerpoint/2010/main" val="157952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15" y="10498"/>
            <a:ext cx="8774723" cy="68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8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in The 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3 volume manga (1993-1994)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30 min OVA (1994)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Matsui falls in love with the high school swim team captain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Joins the team and strikes up a relationship with the captain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Both the captain and Matsui’s friends are against the relationship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(It gets </a:t>
            </a:r>
            <a:r>
              <a:rPr lang="en-US" dirty="0" err="1"/>
              <a:t>rapey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638616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2562</TotalTime>
  <Words>1102</Words>
  <Application>Microsoft Office PowerPoint</Application>
  <PresentationFormat>Widescreen</PresentationFormat>
  <Paragraphs>107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Tw Cen MT</vt:lpstr>
      <vt:lpstr>Tw Cen MT Condensed</vt:lpstr>
      <vt:lpstr>Wingdings</vt:lpstr>
      <vt:lpstr>Wingdings 3</vt:lpstr>
      <vt:lpstr>Integral</vt:lpstr>
      <vt:lpstr>Classic yaoi</vt:lpstr>
      <vt:lpstr>Kaze to Ki no Uta</vt:lpstr>
      <vt:lpstr>PowerPoint Presentation</vt:lpstr>
      <vt:lpstr>Be-boy Kidnapp’n Idol</vt:lpstr>
      <vt:lpstr>Ai no kusabi</vt:lpstr>
      <vt:lpstr>Iason and Riki</vt:lpstr>
      <vt:lpstr>Zetsuai 1989</vt:lpstr>
      <vt:lpstr>PowerPoint Presentation</vt:lpstr>
      <vt:lpstr>Fish in The Trap</vt:lpstr>
      <vt:lpstr>PowerPoint Presentation</vt:lpstr>
      <vt:lpstr>I Shall Never Return</vt:lpstr>
      <vt:lpstr>PowerPoint Presentation</vt:lpstr>
      <vt:lpstr>Kizuna</vt:lpstr>
      <vt:lpstr>PowerPoint Presentation</vt:lpstr>
      <vt:lpstr>Bad Teacher Equation</vt:lpstr>
      <vt:lpstr>PowerPoint Presentation</vt:lpstr>
      <vt:lpstr>Boku no Sexual Harassment</vt:lpstr>
      <vt:lpstr>PowerPoint Presentation</vt:lpstr>
      <vt:lpstr>PowerPoint Presentation</vt:lpstr>
      <vt:lpstr>Lesson XX</vt:lpstr>
      <vt:lpstr>PowerPoint Presentation</vt:lpstr>
      <vt:lpstr>Level C</vt:lpstr>
      <vt:lpstr>PowerPoint Presentation</vt:lpstr>
      <vt:lpstr>Earthian</vt:lpstr>
      <vt:lpstr>PowerPoint Presentation</vt:lpstr>
      <vt:lpstr>Seikimatsu Darling</vt:lpstr>
      <vt:lpstr>PowerPoint Presentation</vt:lpstr>
      <vt:lpstr>Kimera</vt:lpstr>
      <vt:lpstr>PowerPoint Presentation</vt:lpstr>
      <vt:lpstr>Legend of the Blue Wolves</vt:lpstr>
      <vt:lpstr>PowerPoint Presentation</vt:lpstr>
      <vt:lpstr>Fujimi Block No. 2 Symphony Orchestra</vt:lpstr>
      <vt:lpstr>PowerPoint Presentation</vt:lpstr>
      <vt:lpstr>Gravitation</vt:lpstr>
      <vt:lpstr>PowerPoint Presentation</vt:lpstr>
      <vt:lpstr>Mirage of Blaze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yaoi</dc:title>
  <dc:creator>Christie Jennings-Wyckoff</dc:creator>
  <cp:lastModifiedBy>Christie Jennings-Wyckoff</cp:lastModifiedBy>
  <cp:revision>26</cp:revision>
  <dcterms:created xsi:type="dcterms:W3CDTF">2016-05-24T04:07:08Z</dcterms:created>
  <dcterms:modified xsi:type="dcterms:W3CDTF">2016-05-25T22:49:09Z</dcterms:modified>
</cp:coreProperties>
</file>